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5143500" type="screen16x9"/>
  <p:notesSz cx="6858000" cy="9144000"/>
  <p:embeddedFontLst>
    <p:embeddedFont>
      <p:font typeface="Alegreya Black"/>
      <p:bold r:id="rId19"/>
      <p:boldItalic r:id="rId20"/>
    </p:embeddedFont>
    <p:embeddedFont>
      <p:font typeface="Alegreya ExtraBold"/>
      <p:bold r:id="rId21"/>
      <p:boldItalic r:id="rId22"/>
    </p:embeddedFont>
    <p:embeddedFont>
      <p:font typeface="Montserrat" panose="00000500000000000000" pitchFamily="2" charset="0"/>
      <p:regular r:id="rId23"/>
      <p:bold r:id="rId24"/>
      <p:italic r:id="rId25"/>
      <p:boldItalic r:id="rId26"/>
    </p:embeddedFont>
    <p:embeddedFont>
      <p:font typeface="Raleway" pitchFamily="2" charset="0"/>
      <p:regular r:id="rId27"/>
      <p:bold r:id="rId28"/>
      <p:italic r:id="rId29"/>
      <p:boldItalic r:id="rId30"/>
    </p:embeddedFont>
    <p:embeddedFont>
      <p:font typeface="Source Sans Pro" panose="020B0503030403020204" pitchFamily="34" charset="0"/>
      <p:regular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43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8c4a8d47e0_0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28c4a8d47e0_0_1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8c4a8d47e0_0_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28c4a8d47e0_0_2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8c4a8d47e0_0_4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28c4a8d47e0_0_4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8c4a8d47e0_0_2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28c4a8d47e0_0_2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8c4a8d47e0_0_2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28c4a8d47e0_0_2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8c4a8d47e0_0_2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28c4a8d47e0_0_2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4dc3d3829a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24dc3d3829a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4dc3d3829a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4dc3d3829a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8c4a8d47e0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8c4a8d47e0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8c4a8d47e0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28c4a8d47e0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8c4a8d47e0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28c4a8d47e0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8c4a8d47e0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28c4a8d47e0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8c4a8d47e0_0_4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28c4a8d47e0_0_4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974586fe5d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2974586fe5d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920cffefd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2920cffefd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100"/>
              <a:buFont typeface="Montserrat"/>
              <a:buNone/>
              <a:defRPr sz="41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" name="Google Shape;14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735963" y="4296813"/>
            <a:ext cx="3895725" cy="60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title" hasCustomPrompt="1"/>
          </p:nvPr>
        </p:nvSpPr>
        <p:spPr>
          <a:xfrm>
            <a:off x="311700" y="743001"/>
            <a:ext cx="8520600" cy="200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1"/>
          <p:cNvSpPr txBox="1">
            <a:spLocks noGrp="1"/>
          </p:cNvSpPr>
          <p:nvPr>
            <p:ph type="body" idx="1"/>
          </p:nvPr>
        </p:nvSpPr>
        <p:spPr>
          <a:xfrm>
            <a:off x="311700" y="2845182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Calibri"/>
              <a:buChar char="●"/>
              <a:defRPr sz="24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alibri"/>
              <a:buChar char="○"/>
              <a:defRPr sz="18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Char char="■"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○"/>
              <a:defRPr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■"/>
              <a:defRPr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  <a:defRPr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○"/>
              <a:defRPr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■"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3" name="Google Shape;23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835869" y="4737994"/>
            <a:ext cx="1915808" cy="2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349" y="4661566"/>
            <a:ext cx="548700" cy="4354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2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/>
          <p:nvPr/>
        </p:nvSpPr>
        <p:spPr>
          <a:xfrm>
            <a:off x="4636800" y="80700"/>
            <a:ext cx="4426500" cy="498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2" name="Google Shape;42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3" name="Google Shape;43;p9"/>
          <p:cNvSpPr txBox="1">
            <a:spLocks noGrp="1"/>
          </p:cNvSpPr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lu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Source Sans Pro"/>
              <a:buChar char="●"/>
              <a:defRPr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youtube.com/watch?v=BJ_MTiSCsMI" TargetMode="External"/><Relationship Id="rId5" Type="http://schemas.openxmlformats.org/officeDocument/2006/relationships/image" Target="../media/image8.jpg"/><Relationship Id="rId4" Type="http://schemas.openxmlformats.org/officeDocument/2006/relationships/hyperlink" Target="http://www.youtube.com/watch?v=ouMo9ANyXO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jpg"/><Relationship Id="rId4" Type="http://schemas.openxmlformats.org/officeDocument/2006/relationships/hyperlink" Target="http://www.youtube.com/watch?v=6NyreUBo3rY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3"/>
          <p:cNvSpPr txBox="1">
            <a:spLocks noGrp="1"/>
          </p:cNvSpPr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4 Remix </a:t>
            </a:r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subTitle" idx="1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Create your own project from Mission 4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2"/>
          <p:cNvSpPr txBox="1">
            <a:spLocks noGrp="1"/>
          </p:cNvSpPr>
          <p:nvPr>
            <p:ph type="body" idx="1"/>
          </p:nvPr>
        </p:nvSpPr>
        <p:spPr>
          <a:xfrm>
            <a:off x="320250" y="42075"/>
            <a:ext cx="3687300" cy="187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200">
                <a:solidFill>
                  <a:srgbClr val="CC0000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Step #3</a:t>
            </a:r>
            <a:endParaRPr sz="6200">
              <a:solidFill>
                <a:srgbClr val="CC0000"/>
              </a:solidFill>
              <a:latin typeface="Alegreya Black"/>
              <a:ea typeface="Alegreya Black"/>
              <a:cs typeface="Alegreya Black"/>
              <a:sym typeface="Alegreya Black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800"/>
          </a:p>
        </p:txBody>
      </p:sp>
      <p:sp>
        <p:nvSpPr>
          <p:cNvPr id="133" name="Google Shape;133;p22"/>
          <p:cNvSpPr txBox="1"/>
          <p:nvPr/>
        </p:nvSpPr>
        <p:spPr>
          <a:xfrm>
            <a:off x="453800" y="1121150"/>
            <a:ext cx="7809300" cy="27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Make a plan</a:t>
            </a:r>
            <a:endParaRPr sz="2400" b="1">
              <a:solidFill>
                <a:srgbClr val="CC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What variables will you need?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○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Note: you do not have to use a variable for this remix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What images will you display?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DO THIS: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Fill out the information in the Mission 4 Remix Log for </a:t>
            </a:r>
            <a:r>
              <a:rPr lang="en" sz="2091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Step #3</a:t>
            </a:r>
            <a:endParaRPr sz="209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3"/>
          <p:cNvSpPr txBox="1">
            <a:spLocks noGrp="1"/>
          </p:cNvSpPr>
          <p:nvPr>
            <p:ph type="body" idx="1"/>
          </p:nvPr>
        </p:nvSpPr>
        <p:spPr>
          <a:xfrm>
            <a:off x="328775" y="59150"/>
            <a:ext cx="3687300" cy="187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200">
                <a:solidFill>
                  <a:srgbClr val="38761D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Step #4</a:t>
            </a:r>
            <a:endParaRPr sz="6200">
              <a:solidFill>
                <a:srgbClr val="38761D"/>
              </a:solidFill>
              <a:latin typeface="Alegreya Black"/>
              <a:ea typeface="Alegreya Black"/>
              <a:cs typeface="Alegreya Black"/>
              <a:sym typeface="Alegreya Black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800"/>
          </a:p>
        </p:txBody>
      </p:sp>
      <p:sp>
        <p:nvSpPr>
          <p:cNvPr id="139" name="Google Shape;139;p23"/>
          <p:cNvSpPr txBox="1"/>
          <p:nvPr/>
        </p:nvSpPr>
        <p:spPr>
          <a:xfrm>
            <a:off x="436700" y="1155350"/>
            <a:ext cx="8116800" cy="34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Code your project</a:t>
            </a:r>
            <a:endParaRPr sz="2400" b="1">
              <a:solidFill>
                <a:srgbClr val="38761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 b="1">
                <a:solidFill>
                  <a:srgbClr val="4EB748"/>
                </a:solidFill>
                <a:latin typeface="Calibri"/>
                <a:ea typeface="Calibri"/>
                <a:cs typeface="Calibri"/>
                <a:sym typeface="Calibri"/>
              </a:rPr>
              <a:t>IMPORTANT:</a:t>
            </a: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 Go to the sandbox to code the remix project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○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Above toolbox in the lower left corner</a:t>
            </a:r>
            <a:endParaRPr sz="2091" b="1">
              <a:solidFill>
                <a:srgbClr val="4EB74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Start with a new file and give it a descriptive name (</a:t>
            </a:r>
            <a:r>
              <a:rPr lang="en" sz="2091" b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Remix4</a:t>
            </a: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You can leave </a:t>
            </a:r>
            <a:r>
              <a:rPr lang="en" sz="2091" b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Display</a:t>
            </a: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 open (use it as a guide)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Import your modules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Define your variables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Write your code, testing frequently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0" name="Google Shape;14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69558" y="1721900"/>
            <a:ext cx="457200" cy="41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4"/>
          <p:cNvSpPr txBox="1">
            <a:spLocks noGrp="1"/>
          </p:cNvSpPr>
          <p:nvPr>
            <p:ph type="body" idx="1"/>
          </p:nvPr>
        </p:nvSpPr>
        <p:spPr>
          <a:xfrm>
            <a:off x="328775" y="0"/>
            <a:ext cx="3687300" cy="187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200">
                <a:solidFill>
                  <a:srgbClr val="38761D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Step #4</a:t>
            </a:r>
            <a:endParaRPr sz="6200">
              <a:solidFill>
                <a:srgbClr val="38761D"/>
              </a:solidFill>
              <a:latin typeface="Alegreya Black"/>
              <a:ea typeface="Alegreya Black"/>
              <a:cs typeface="Alegreya Black"/>
              <a:sym typeface="Alegreya Black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800"/>
          </a:p>
        </p:txBody>
      </p:sp>
      <p:sp>
        <p:nvSpPr>
          <p:cNvPr id="146" name="Google Shape;146;p24"/>
          <p:cNvSpPr txBox="1"/>
          <p:nvPr/>
        </p:nvSpPr>
        <p:spPr>
          <a:xfrm>
            <a:off x="402525" y="1122275"/>
            <a:ext cx="8270700" cy="36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Stop and test frequently!</a:t>
            </a:r>
            <a:endParaRPr sz="2400" b="1">
              <a:solidFill>
                <a:srgbClr val="38761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Don’t try to write all the code at one time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Mistakes happen, so find them early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Type just a few lines of code and then run the program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If there is an error, fix it before continuing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Use the debugger and your other programs for help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5"/>
          <p:cNvSpPr txBox="1">
            <a:spLocks noGrp="1"/>
          </p:cNvSpPr>
          <p:nvPr>
            <p:ph type="body" idx="1"/>
          </p:nvPr>
        </p:nvSpPr>
        <p:spPr>
          <a:xfrm>
            <a:off x="294625" y="101875"/>
            <a:ext cx="3687300" cy="187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200">
                <a:solidFill>
                  <a:srgbClr val="9900FF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Step #5</a:t>
            </a:r>
            <a:endParaRPr sz="6200">
              <a:solidFill>
                <a:srgbClr val="9900FF"/>
              </a:solidFill>
              <a:latin typeface="Alegreya Black"/>
              <a:ea typeface="Alegreya Black"/>
              <a:cs typeface="Alegreya Black"/>
              <a:sym typeface="Alegreya Black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800"/>
          </a:p>
        </p:txBody>
      </p:sp>
      <p:sp>
        <p:nvSpPr>
          <p:cNvPr id="152" name="Google Shape;152;p25"/>
          <p:cNvSpPr txBox="1"/>
          <p:nvPr/>
        </p:nvSpPr>
        <p:spPr>
          <a:xfrm>
            <a:off x="385450" y="1241875"/>
            <a:ext cx="8108400" cy="36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9900FF"/>
                </a:solidFill>
                <a:latin typeface="Calibri"/>
                <a:ea typeface="Calibri"/>
                <a:cs typeface="Calibri"/>
                <a:sym typeface="Calibri"/>
              </a:rPr>
              <a:t>Documentation!</a:t>
            </a:r>
            <a:endParaRPr sz="2400" b="1">
              <a:solidFill>
                <a:srgbClr val="99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Make sure your code is readable by adding blank lines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Add comments to sections of your code that explain what they do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6"/>
          <p:cNvSpPr txBox="1">
            <a:spLocks noGrp="1"/>
          </p:cNvSpPr>
          <p:nvPr>
            <p:ph type="body" idx="1"/>
          </p:nvPr>
        </p:nvSpPr>
        <p:spPr>
          <a:xfrm>
            <a:off x="303150" y="178775"/>
            <a:ext cx="3687300" cy="187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200">
                <a:solidFill>
                  <a:srgbClr val="9900FF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Step #5</a:t>
            </a:r>
            <a:endParaRPr sz="6200">
              <a:solidFill>
                <a:srgbClr val="9900FF"/>
              </a:solidFill>
              <a:latin typeface="Alegreya Black"/>
              <a:ea typeface="Alegreya Black"/>
              <a:cs typeface="Alegreya Black"/>
              <a:sym typeface="Alegreya Black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800"/>
          </a:p>
        </p:txBody>
      </p:sp>
      <p:sp>
        <p:nvSpPr>
          <p:cNvPr id="158" name="Google Shape;158;p26"/>
          <p:cNvSpPr txBox="1"/>
          <p:nvPr/>
        </p:nvSpPr>
        <p:spPr>
          <a:xfrm>
            <a:off x="402525" y="1180975"/>
            <a:ext cx="8519400" cy="34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9900FF"/>
                </a:solidFill>
                <a:latin typeface="Calibri"/>
                <a:ea typeface="Calibri"/>
                <a:cs typeface="Calibri"/>
                <a:sym typeface="Calibri"/>
              </a:rPr>
              <a:t>Get feedback</a:t>
            </a:r>
            <a:endParaRPr sz="2400" b="1">
              <a:solidFill>
                <a:srgbClr val="99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Show your code to other students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What do they think? Have them fill out the feedback form on your Mission 4 Remix Log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Give yourself some feedback Is there something you want to change or improve or add? Fill out the feedback form on your Mission 4 Remix Log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91" b="1">
                <a:solidFill>
                  <a:srgbClr val="9900FF"/>
                </a:solidFill>
                <a:latin typeface="Calibri"/>
                <a:ea typeface="Calibri"/>
                <a:cs typeface="Calibri"/>
                <a:sym typeface="Calibri"/>
              </a:rPr>
              <a:t>Modify your code to make your project even better</a:t>
            </a:r>
            <a:endParaRPr sz="2091" b="1">
              <a:solidFill>
                <a:srgbClr val="99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27"/>
          <p:cNvPicPr preferRelativeResize="0"/>
          <p:nvPr/>
        </p:nvPicPr>
        <p:blipFill rotWithShape="1">
          <a:blip r:embed="rId3">
            <a:alphaModFix/>
          </a:blip>
          <a:srcRect b="10849"/>
          <a:stretch/>
        </p:blipFill>
        <p:spPr>
          <a:xfrm>
            <a:off x="4389075" y="1935150"/>
            <a:ext cx="4637626" cy="2755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7"/>
          <p:cNvPicPr preferRelativeResize="0"/>
          <p:nvPr/>
        </p:nvPicPr>
        <p:blipFill rotWithShape="1">
          <a:blip r:embed="rId3">
            <a:alphaModFix/>
          </a:blip>
          <a:srcRect b="9665"/>
          <a:stretch/>
        </p:blipFill>
        <p:spPr>
          <a:xfrm>
            <a:off x="4257700" y="226025"/>
            <a:ext cx="4637626" cy="2791924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now you have your own remix!</a:t>
            </a:r>
            <a:endParaRPr/>
          </a:p>
        </p:txBody>
      </p:sp>
      <p:sp>
        <p:nvSpPr>
          <p:cNvPr id="166" name="Google Shape;166;p27"/>
          <p:cNvSpPr txBox="1">
            <a:spLocks noGrp="1"/>
          </p:cNvSpPr>
          <p:nvPr>
            <p:ph type="body" idx="1"/>
          </p:nvPr>
        </p:nvSpPr>
        <p:spPr>
          <a:xfrm>
            <a:off x="311700" y="1000075"/>
            <a:ext cx="4260300" cy="369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00FF"/>
                </a:solidFill>
                <a:latin typeface="Alegreya ExtraBold"/>
                <a:ea typeface="Alegreya ExtraBold"/>
                <a:cs typeface="Alegreya ExtraBold"/>
                <a:sym typeface="Alegreya ExtraBold"/>
              </a:rPr>
              <a:t>Congratulations!</a:t>
            </a:r>
            <a:endParaRPr sz="3000">
              <a:solidFill>
                <a:srgbClr val="FF00FF"/>
              </a:solidFill>
              <a:latin typeface="Alegreya ExtraBold"/>
              <a:ea typeface="Alegreya ExtraBold"/>
              <a:cs typeface="Alegreya ExtraBold"/>
              <a:sym typeface="Alegreya ExtraBol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By completing this remix you have:</a:t>
            </a:r>
            <a:endParaRPr/>
          </a:p>
          <a:p>
            <a:pPr marL="457200" lvl="0" indent="-369570" algn="l" rtl="0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learned more about programming</a:t>
            </a:r>
            <a:endParaRPr/>
          </a:p>
          <a:p>
            <a:pPr marL="457200" lvl="0" indent="-36957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begun mastering the skills and concepts from the missions</a:t>
            </a:r>
            <a:endParaRPr/>
          </a:p>
          <a:p>
            <a:pPr marL="457200" lvl="0" indent="-36957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been thinking! And problem solving and much more!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8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Reflection</a:t>
            </a:r>
            <a:endParaRPr/>
          </a:p>
        </p:txBody>
      </p:sp>
      <p:sp>
        <p:nvSpPr>
          <p:cNvPr id="172" name="Google Shape;172;p28"/>
          <p:cNvSpPr txBox="1">
            <a:spLocks noGrp="1"/>
          </p:cNvSpPr>
          <p:nvPr>
            <p:ph type="body" idx="1"/>
          </p:nvPr>
        </p:nvSpPr>
        <p:spPr>
          <a:xfrm>
            <a:off x="311700" y="869975"/>
            <a:ext cx="5384400" cy="38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Wow! Great job!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Share your project with your friends!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Complete your Mission 4 Remix Log</a:t>
            </a: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Don’t forget to clear your CodeX by running your </a:t>
            </a:r>
            <a:r>
              <a:rPr lang="en" b="1"/>
              <a:t>Clear </a:t>
            </a:r>
            <a:r>
              <a:rPr lang="en"/>
              <a:t>program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73" name="Google Shape;17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43450" y="443275"/>
            <a:ext cx="2158912" cy="387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Pre-Mission Preparation</a:t>
            </a:r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551800" cy="312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the Mission 4 Remix Log, answer the pre-mission preparation questions:</a:t>
            </a:r>
            <a:endParaRPr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What was something cool about Mission 4?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What was something challenging about Mission 4?</a:t>
            </a:r>
            <a:endParaRPr/>
          </a:p>
        </p:txBody>
      </p:sp>
      <p:pic>
        <p:nvPicPr>
          <p:cNvPr id="69" name="Google Shape;6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70475" y="554675"/>
            <a:ext cx="2158912" cy="387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5202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 for a project remix!</a:t>
            </a:r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444800" cy="37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remix can be:</a:t>
            </a:r>
            <a:endParaRPr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A new program created by adding new code to a program you already created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You can combine parts of two or more programs in a remix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Use a similar idea in a different way</a:t>
            </a:r>
            <a:endParaRPr/>
          </a:p>
        </p:txBody>
      </p:sp>
      <p:pic>
        <p:nvPicPr>
          <p:cNvPr id="76" name="Google Shape;7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63725" y="1210725"/>
            <a:ext cx="3830400" cy="255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44448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Remix</a:t>
            </a:r>
            <a:endParaRPr/>
          </a:p>
        </p:txBody>
      </p:sp>
      <p:sp>
        <p:nvSpPr>
          <p:cNvPr id="82" name="Google Shape;82;p16"/>
          <p:cNvSpPr txBox="1">
            <a:spLocks noGrp="1"/>
          </p:cNvSpPr>
          <p:nvPr>
            <p:ph type="body" idx="1"/>
          </p:nvPr>
        </p:nvSpPr>
        <p:spPr>
          <a:xfrm>
            <a:off x="311700" y="1000075"/>
            <a:ext cx="4444800" cy="377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Creating a remix will let you:</a:t>
            </a:r>
            <a:endParaRPr/>
          </a:p>
          <a:p>
            <a:pPr marL="457200" lvl="0" indent="-361435" algn="l" rtl="0">
              <a:spcBef>
                <a:spcPts val="1200"/>
              </a:spcBef>
              <a:spcAft>
                <a:spcPts val="0"/>
              </a:spcAft>
              <a:buSzPts val="2092"/>
              <a:buChar char="●"/>
            </a:pPr>
            <a:r>
              <a:rPr lang="en" sz="2091"/>
              <a:t>Master the skills and concepts practiced in the mission</a:t>
            </a:r>
            <a:endParaRPr sz="2091"/>
          </a:p>
          <a:p>
            <a:pPr marL="457200" lvl="0" indent="-361435" algn="l" rtl="0">
              <a:spcBef>
                <a:spcPts val="0"/>
              </a:spcBef>
              <a:spcAft>
                <a:spcPts val="0"/>
              </a:spcAft>
              <a:buSzPts val="2092"/>
              <a:buChar char="●"/>
            </a:pPr>
            <a:r>
              <a:rPr lang="en" sz="2091"/>
              <a:t>Be creative</a:t>
            </a:r>
            <a:endParaRPr sz="2091"/>
          </a:p>
          <a:p>
            <a:pPr marL="457200" lvl="0" indent="-361435" algn="l" rtl="0">
              <a:spcBef>
                <a:spcPts val="0"/>
              </a:spcBef>
              <a:spcAft>
                <a:spcPts val="0"/>
              </a:spcAft>
              <a:buSzPts val="2092"/>
              <a:buChar char="●"/>
            </a:pPr>
            <a:r>
              <a:rPr lang="en" sz="2091"/>
              <a:t>Remember code from earlier programs and missions</a:t>
            </a:r>
            <a:endParaRPr sz="2091"/>
          </a:p>
          <a:p>
            <a:pPr marL="457200" lvl="0" indent="-361435" algn="l" rtl="0">
              <a:spcBef>
                <a:spcPts val="0"/>
              </a:spcBef>
              <a:spcAft>
                <a:spcPts val="0"/>
              </a:spcAft>
              <a:buSzPts val="2092"/>
              <a:buChar char="●"/>
            </a:pPr>
            <a:r>
              <a:rPr lang="en" sz="2091"/>
              <a:t>Work with your peers</a:t>
            </a:r>
            <a:endParaRPr sz="2091"/>
          </a:p>
          <a:p>
            <a:pPr marL="457200" lvl="0" indent="-361435" algn="l" rtl="0">
              <a:spcBef>
                <a:spcPts val="0"/>
              </a:spcBef>
              <a:spcAft>
                <a:spcPts val="0"/>
              </a:spcAft>
              <a:buSzPts val="2092"/>
              <a:buChar char="●"/>
            </a:pPr>
            <a:r>
              <a:rPr lang="en" sz="2091"/>
              <a:t>Design an original program and write the code all on your own</a:t>
            </a:r>
            <a:endParaRPr sz="2091"/>
          </a:p>
        </p:txBody>
      </p:sp>
      <p:pic>
        <p:nvPicPr>
          <p:cNvPr id="83" name="Google Shape;83;p16"/>
          <p:cNvPicPr preferRelativeResize="0"/>
          <p:nvPr/>
        </p:nvPicPr>
        <p:blipFill rotWithShape="1">
          <a:blip r:embed="rId3">
            <a:alphaModFix/>
          </a:blip>
          <a:srcRect l="5782" r="4571" b="15654"/>
          <a:stretch/>
        </p:blipFill>
        <p:spPr>
          <a:xfrm>
            <a:off x="4756500" y="610800"/>
            <a:ext cx="4105525" cy="2832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>
            <a:spLocks noGrp="1"/>
          </p:cNvSpPr>
          <p:nvPr>
            <p:ph type="body" idx="1"/>
          </p:nvPr>
        </p:nvSpPr>
        <p:spPr>
          <a:xfrm>
            <a:off x="426100" y="126475"/>
            <a:ext cx="3957900" cy="146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6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50">
                <a:latin typeface="Alegreya Black"/>
                <a:ea typeface="Alegreya Black"/>
                <a:cs typeface="Alegreya Black"/>
                <a:sym typeface="Alegreya Black"/>
              </a:rPr>
              <a:t>Step #1</a:t>
            </a:r>
            <a:endParaRPr sz="13050">
              <a:latin typeface="Alegreya Black"/>
              <a:ea typeface="Alegreya Black"/>
              <a:cs typeface="Alegreya Black"/>
              <a:sym typeface="Alegreya Black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800"/>
          </a:p>
        </p:txBody>
      </p:sp>
      <p:sp>
        <p:nvSpPr>
          <p:cNvPr id="89" name="Google Shape;89;p17"/>
          <p:cNvSpPr txBox="1">
            <a:spLocks noGrp="1"/>
          </p:cNvSpPr>
          <p:nvPr>
            <p:ph type="body" idx="1"/>
          </p:nvPr>
        </p:nvSpPr>
        <p:spPr>
          <a:xfrm>
            <a:off x="329875" y="1305575"/>
            <a:ext cx="4584000" cy="361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Review the mission</a:t>
            </a:r>
            <a:endParaRPr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Open your project from </a:t>
            </a:r>
            <a:br>
              <a:rPr lang="en"/>
            </a:br>
            <a:r>
              <a:rPr lang="en"/>
              <a:t>Mission 4</a:t>
            </a:r>
            <a:endParaRPr/>
          </a:p>
          <a:p>
            <a:pPr marL="914400" lvl="1" indent="-361435" algn="l" rtl="0">
              <a:spcBef>
                <a:spcPts val="0"/>
              </a:spcBef>
              <a:spcAft>
                <a:spcPts val="0"/>
              </a:spcAft>
              <a:buSzPts val="2092"/>
              <a:buChar char="○"/>
            </a:pPr>
            <a:r>
              <a:rPr lang="en" sz="2091"/>
              <a:t>What does the program do?</a:t>
            </a:r>
            <a:endParaRPr sz="2091"/>
          </a:p>
          <a:p>
            <a:pPr marL="914400" lvl="1" indent="-361435" algn="l" rtl="0">
              <a:spcBef>
                <a:spcPts val="0"/>
              </a:spcBef>
              <a:spcAft>
                <a:spcPts val="0"/>
              </a:spcAft>
              <a:buSzPts val="2092"/>
              <a:buChar char="○"/>
            </a:pPr>
            <a:r>
              <a:rPr lang="en" sz="2091"/>
              <a:t>What skills were used or concepts learned?</a:t>
            </a:r>
            <a:endParaRPr sz="2091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91"/>
              <a:t>DO THIS:</a:t>
            </a:r>
            <a:endParaRPr sz="2091"/>
          </a:p>
          <a:p>
            <a:pPr marL="457200" lvl="0" indent="-361435" algn="l" rtl="0">
              <a:spcBef>
                <a:spcPts val="1200"/>
              </a:spcBef>
              <a:spcAft>
                <a:spcPts val="0"/>
              </a:spcAft>
              <a:buSzPts val="2092"/>
              <a:buChar char="●"/>
            </a:pPr>
            <a:r>
              <a:rPr lang="en" sz="2091"/>
              <a:t>Fill out the information in the Mission 4 Remix Log for</a:t>
            </a:r>
            <a:r>
              <a:rPr lang="en" sz="2091" b="1"/>
              <a:t> Step 1</a:t>
            </a:r>
            <a:endParaRPr sz="2091" b="1"/>
          </a:p>
        </p:txBody>
      </p:sp>
      <p:pic>
        <p:nvPicPr>
          <p:cNvPr id="90" name="Google Shape;9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63325" y="304800"/>
            <a:ext cx="2898726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>
            <a:spLocks noGrp="1"/>
          </p:cNvSpPr>
          <p:nvPr>
            <p:ph type="body" idx="1"/>
          </p:nvPr>
        </p:nvSpPr>
        <p:spPr>
          <a:xfrm>
            <a:off x="446950" y="38300"/>
            <a:ext cx="3687300" cy="187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200">
                <a:solidFill>
                  <a:srgbClr val="0000FF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Step #2</a:t>
            </a:r>
            <a:endParaRPr sz="6200">
              <a:solidFill>
                <a:srgbClr val="0000FF"/>
              </a:solidFill>
              <a:latin typeface="Alegreya Black"/>
              <a:ea typeface="Alegreya Black"/>
              <a:cs typeface="Alegreya Black"/>
              <a:sym typeface="Alegreya Black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800"/>
          </a:p>
        </p:txBody>
      </p:sp>
      <p:sp>
        <p:nvSpPr>
          <p:cNvPr id="96" name="Google Shape;96;p18"/>
          <p:cNvSpPr txBox="1"/>
          <p:nvPr/>
        </p:nvSpPr>
        <p:spPr>
          <a:xfrm>
            <a:off x="517200" y="1211375"/>
            <a:ext cx="4909800" cy="37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Brainstorm ideas</a:t>
            </a:r>
            <a:endParaRPr sz="2400" b="1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Read through remix suggestions from your teacher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Three suggestions are on the next 2 slides. You can use one of these ideas or come up with your own.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7" name="Google Shape;97;p18"/>
          <p:cNvPicPr preferRelativeResize="0"/>
          <p:nvPr/>
        </p:nvPicPr>
        <p:blipFill rotWithShape="1">
          <a:blip r:embed="rId3">
            <a:alphaModFix/>
          </a:blip>
          <a:srcRect l="23236"/>
          <a:stretch/>
        </p:blipFill>
        <p:spPr>
          <a:xfrm>
            <a:off x="5941225" y="1211375"/>
            <a:ext cx="2940249" cy="255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>
            <a:spLocks noGrp="1"/>
          </p:cNvSpPr>
          <p:nvPr>
            <p:ph type="body" idx="1"/>
          </p:nvPr>
        </p:nvSpPr>
        <p:spPr>
          <a:xfrm>
            <a:off x="328775" y="59150"/>
            <a:ext cx="5826000" cy="187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200">
                <a:solidFill>
                  <a:srgbClr val="0000FF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Step #2 </a:t>
            </a:r>
            <a:r>
              <a:rPr lang="en" sz="3600">
                <a:solidFill>
                  <a:srgbClr val="0000FF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Remix Ideas</a:t>
            </a:r>
            <a:endParaRPr sz="3600">
              <a:solidFill>
                <a:srgbClr val="0000FF"/>
              </a:solidFill>
              <a:latin typeface="Alegreya Black"/>
              <a:ea typeface="Alegreya Black"/>
              <a:cs typeface="Alegreya Black"/>
              <a:sym typeface="Alegreya Black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800"/>
          </a:p>
        </p:txBody>
      </p:sp>
      <p:sp>
        <p:nvSpPr>
          <p:cNvPr id="103" name="Google Shape;103;p19"/>
          <p:cNvSpPr txBox="1"/>
          <p:nvPr/>
        </p:nvSpPr>
        <p:spPr>
          <a:xfrm>
            <a:off x="360500" y="1002950"/>
            <a:ext cx="2776200" cy="34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   Mild</a:t>
            </a:r>
            <a:endParaRPr sz="2400" b="1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Add images to the code. When a pixel turns green, display an image like a happy face. When a pixel turns red, display a different image, like a sad face. 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9"/>
          <p:cNvSpPr txBox="1"/>
          <p:nvPr/>
        </p:nvSpPr>
        <p:spPr>
          <a:xfrm>
            <a:off x="6019400" y="1002950"/>
            <a:ext cx="2895300" cy="36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      Medium</a:t>
            </a:r>
            <a:endParaRPr sz="2400" b="1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Use images instead of printed instructions. There are arrow images available. Display an arrow and check for the correct button. For example, the north arrow goes with BTN_U. 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5" name="Google Shape;10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6019400" y="835825"/>
            <a:ext cx="226100" cy="785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6317350" y="835825"/>
            <a:ext cx="226100" cy="785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451775" y="900900"/>
            <a:ext cx="226100" cy="785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9" descr="Mission 4 Remix - Mild solution&#10;Add a picture with the pixel lights -- one image for correct and a different image for wrong." title="displayRemix mild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36700" y="1389125"/>
            <a:ext cx="2776200" cy="15616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9" descr="Mission 4 Remix - Medium solution&#10;Use arrows to indicate which button to press. Light the pixel green if correct or red if incorrect." title="displayRemix medium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136700" y="3082125"/>
            <a:ext cx="2797582" cy="15736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0" name="Google Shape;110;p19"/>
          <p:cNvCxnSpPr>
            <a:stCxn id="108" idx="1"/>
          </p:cNvCxnSpPr>
          <p:nvPr/>
        </p:nvCxnSpPr>
        <p:spPr>
          <a:xfrm rot="10800000">
            <a:off x="2777600" y="2169938"/>
            <a:ext cx="359100" cy="0"/>
          </a:xfrm>
          <a:prstGeom prst="straightConnector1">
            <a:avLst/>
          </a:pr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1" name="Google Shape;111;p19"/>
          <p:cNvCxnSpPr>
            <a:stCxn id="109" idx="3"/>
          </p:cNvCxnSpPr>
          <p:nvPr/>
        </p:nvCxnSpPr>
        <p:spPr>
          <a:xfrm>
            <a:off x="5934282" y="3868937"/>
            <a:ext cx="327300" cy="0"/>
          </a:xfrm>
          <a:prstGeom prst="straightConnector1">
            <a:avLst/>
          </a:pr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A211EB41-F4FE-2838-9A52-DF0332F9F1CF}"/>
              </a:ext>
            </a:extLst>
          </p:cNvPr>
          <p:cNvSpPr txBox="1"/>
          <p:nvPr/>
        </p:nvSpPr>
        <p:spPr>
          <a:xfrm>
            <a:off x="3045480" y="4735222"/>
            <a:ext cx="30303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Ctrl-Click the images to see the videos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0"/>
          <p:cNvSpPr txBox="1">
            <a:spLocks noGrp="1"/>
          </p:cNvSpPr>
          <p:nvPr>
            <p:ph type="body" idx="1"/>
          </p:nvPr>
        </p:nvSpPr>
        <p:spPr>
          <a:xfrm>
            <a:off x="328775" y="59150"/>
            <a:ext cx="3687300" cy="187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200">
                <a:solidFill>
                  <a:srgbClr val="0000FF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Step #2</a:t>
            </a:r>
            <a:endParaRPr sz="6200">
              <a:solidFill>
                <a:srgbClr val="0000FF"/>
              </a:solidFill>
              <a:latin typeface="Alegreya Black"/>
              <a:ea typeface="Alegreya Black"/>
              <a:cs typeface="Alegreya Black"/>
              <a:sym typeface="Alegreya Black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800"/>
          </a:p>
        </p:txBody>
      </p:sp>
      <p:sp>
        <p:nvSpPr>
          <p:cNvPr id="117" name="Google Shape;117;p20"/>
          <p:cNvSpPr txBox="1"/>
          <p:nvPr/>
        </p:nvSpPr>
        <p:spPr>
          <a:xfrm>
            <a:off x="405875" y="1230125"/>
            <a:ext cx="7096800" cy="32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            Spicy</a:t>
            </a:r>
            <a:endParaRPr sz="2400" b="1" dirty="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91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Use a color of pixel to indicate which button to press. For example, if a pixel turns red, press BTN_U. If a pixel turns blue, press BTN_D. And so forth. You could use six colors and all six buttons. Display one image (like the happy face) if they choose correctly and a different image (like a sad face) if they are wrong. You may want to include a set of print statements at the beginning that tell the button and color combination.</a:t>
            </a:r>
            <a:endParaRPr sz="2091" dirty="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2091" dirty="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8" name="Google Shape;11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481500" y="1146375"/>
            <a:ext cx="226100" cy="785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779450" y="1146375"/>
            <a:ext cx="226100" cy="785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1077400" y="1146375"/>
            <a:ext cx="226100" cy="785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0" descr="Mission 4 Remix - Spicy solution&#10;Use 6 different pixel colors to indicate which button to press." title="Display Remix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54225" y="216950"/>
            <a:ext cx="2837375" cy="15960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8502FC9-5E74-E336-A9FB-679FFA617E5B}"/>
              </a:ext>
            </a:extLst>
          </p:cNvPr>
          <p:cNvSpPr txBox="1"/>
          <p:nvPr/>
        </p:nvSpPr>
        <p:spPr>
          <a:xfrm>
            <a:off x="4385566" y="121418"/>
            <a:ext cx="17686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Ctrl-Click the image to see the video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1"/>
          <p:cNvSpPr txBox="1">
            <a:spLocks noGrp="1"/>
          </p:cNvSpPr>
          <p:nvPr>
            <p:ph type="body" idx="1"/>
          </p:nvPr>
        </p:nvSpPr>
        <p:spPr>
          <a:xfrm>
            <a:off x="446950" y="38300"/>
            <a:ext cx="3687300" cy="187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200">
                <a:solidFill>
                  <a:srgbClr val="0000FF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Step #2</a:t>
            </a:r>
            <a:endParaRPr sz="6200">
              <a:solidFill>
                <a:srgbClr val="0000FF"/>
              </a:solidFill>
              <a:latin typeface="Alegreya Black"/>
              <a:ea typeface="Alegreya Black"/>
              <a:cs typeface="Alegreya Black"/>
              <a:sym typeface="Alegreya Black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800"/>
          </a:p>
        </p:txBody>
      </p:sp>
      <p:sp>
        <p:nvSpPr>
          <p:cNvPr id="127" name="Google Shape;127;p21"/>
          <p:cNvSpPr txBox="1"/>
          <p:nvPr/>
        </p:nvSpPr>
        <p:spPr>
          <a:xfrm>
            <a:off x="517200" y="1211375"/>
            <a:ext cx="7959600" cy="37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Brainstorm ideas</a:t>
            </a:r>
            <a:endParaRPr sz="2400" b="1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Read through remix suggestions from your teacher (previous slides)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Use your creativity to come up with your own idea for a project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Decide with your partner what project you will do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DO THIS: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Fill out the information in the Mission 4 Remix Log for </a:t>
            </a:r>
            <a:r>
              <a:rPr lang="en" sz="2091" b="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Step #2</a:t>
            </a:r>
            <a:endParaRPr sz="2091" b="1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790</Words>
  <Application>Microsoft Office PowerPoint</Application>
  <PresentationFormat>On-screen Show (16:9)</PresentationFormat>
  <Paragraphs>91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Source Sans Pro</vt:lpstr>
      <vt:lpstr>Calibri</vt:lpstr>
      <vt:lpstr>Arial</vt:lpstr>
      <vt:lpstr>Montserrat</vt:lpstr>
      <vt:lpstr>Raleway</vt:lpstr>
      <vt:lpstr>Alegreya Black</vt:lpstr>
      <vt:lpstr>Alegreya ExtraBold</vt:lpstr>
      <vt:lpstr>Plum</vt:lpstr>
      <vt:lpstr>Mission 4 Remix </vt:lpstr>
      <vt:lpstr>Pre-Mission Preparation</vt:lpstr>
      <vt:lpstr>Time for a project remix!</vt:lpstr>
      <vt:lpstr>Project Remix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And now you have your own remix!</vt:lpstr>
      <vt:lpstr>Mission Reflection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Jill Jones</cp:lastModifiedBy>
  <cp:revision>1</cp:revision>
  <dcterms:modified xsi:type="dcterms:W3CDTF">2024-10-29T05:52:15Z</dcterms:modified>
</cp:coreProperties>
</file>